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3" r:id="rId5"/>
    <p:sldId id="258" r:id="rId6"/>
    <p:sldId id="260" r:id="rId7"/>
    <p:sldId id="261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8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50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724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9974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754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3838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574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437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728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454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708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8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38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459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72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68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838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CB70EF-EFF2-4B38-90B9-BB49605BD8E4}" type="datetimeFigureOut">
              <a:rPr lang="id-ID" smtClean="0"/>
              <a:t>08/01/2019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CBF3D1-3EB1-4B39-9F70-D92B687913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95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C0D0-EF74-42AA-93E1-3AAB3009D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2221970"/>
          </a:xfrm>
        </p:spPr>
        <p:txBody>
          <a:bodyPr/>
          <a:lstStyle/>
          <a:p>
            <a:r>
              <a:rPr lang="en-US"/>
              <a:t>Aplikasi Footballsque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93571-8540-4B08-B206-3B33AF6DE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Final Project Mata Kuliah Pemrograman Aplikasi Mobile</a:t>
            </a:r>
          </a:p>
          <a:p>
            <a:br>
              <a:rPr lang="en-US"/>
            </a:br>
            <a:r>
              <a:rPr lang="en-US"/>
              <a:t>Zakaria Mursid (16.11.0279)</a:t>
            </a:r>
          </a:p>
          <a:p>
            <a:r>
              <a:rPr lang="id-ID"/>
              <a:t>Denilson Mofu (16.11.0310)</a:t>
            </a:r>
            <a:endParaRPr lang="en-US"/>
          </a:p>
          <a:p>
            <a:r>
              <a:rPr lang="id-ID"/>
              <a:t>R. Gilang Adhitya P. (16.11.0274)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0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80C61-46CF-47A1-837C-DA668AF3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API yang digunakan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9D30-EECE-43E0-A772-BB614A6CC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546" y="4552335"/>
            <a:ext cx="6752908" cy="1091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https://www.thesportsdb.com/</a:t>
            </a:r>
          </a:p>
        </p:txBody>
      </p:sp>
    </p:spTree>
    <p:extLst>
      <p:ext uri="{BB962C8B-B14F-4D97-AF65-F5344CB8AC3E}">
        <p14:creationId xmlns:p14="http://schemas.microsoft.com/office/powerpoint/2010/main" val="398264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3661D-0B1F-44FD-9609-94DF6C6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800"/>
              <a:t>Fitur Aplikasi</a:t>
            </a:r>
          </a:p>
        </p:txBody>
      </p:sp>
      <p:sp>
        <p:nvSpPr>
          <p:cNvPr id="50" name="Freeform: Shape 37">
            <a:extLst>
              <a:ext uri="{FF2B5EF4-FFF2-40B4-BE49-F238E27FC236}">
                <a16:creationId xmlns:a16="http://schemas.microsoft.com/office/drawing/2014/main" id="{09F52C08-8FCD-4D4F-96B5-F1ED8C65A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"/>
            <a:ext cx="4321766" cy="6857999"/>
          </a:xfrm>
          <a:custGeom>
            <a:avLst/>
            <a:gdLst>
              <a:gd name="connsiteX0" fmla="*/ 0 w 4321766"/>
              <a:gd name="connsiteY0" fmla="*/ 0 h 6857999"/>
              <a:gd name="connsiteX1" fmla="*/ 4039834 w 4321766"/>
              <a:gd name="connsiteY1" fmla="*/ 0 h 6857999"/>
              <a:gd name="connsiteX2" fmla="*/ 3176234 w 4321766"/>
              <a:gd name="connsiteY2" fmla="*/ 5223932 h 6857999"/>
              <a:gd name="connsiteX3" fmla="*/ 4321766 w 4321766"/>
              <a:gd name="connsiteY3" fmla="*/ 6857999 h 6857999"/>
              <a:gd name="connsiteX4" fmla="*/ 0 w 432176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1766" h="6857999">
                <a:moveTo>
                  <a:pt x="0" y="0"/>
                </a:moveTo>
                <a:lnTo>
                  <a:pt x="4039834" y="0"/>
                </a:lnTo>
                <a:lnTo>
                  <a:pt x="3176234" y="5223932"/>
                </a:lnTo>
                <a:lnTo>
                  <a:pt x="4321766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39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89067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EC1F-E50B-497B-91B3-50BFA1F3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id-ID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8F0DFB-80E0-4D59-9419-0CF2AD97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E31427-C6F1-4D27-8F21-A86BFDD9C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918C36-383E-43F0-A73F-FEC04A71F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EC1F-E50B-497B-91B3-50BFA1F3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id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D9EE19-877F-4CDD-9409-3C074E23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53CE24-8485-4995-9234-8F5231785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43" y="0"/>
            <a:ext cx="3857625" cy="68580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05351A0C-15A4-436E-8FEA-B9E0C5B15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2A2E5-7C62-4F3D-B8E5-BC81A92CE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4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1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F275CDC-810E-4B67-8879-AFF38DDB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5F6AA5-BDF1-4D66-8D3B-99AFF7C1A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9EE19-877F-4CDD-9409-3C074E23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Picture 3" descr="A red and white shirt&#10;&#10;Description automatically generated">
            <a:extLst>
              <a:ext uri="{FF2B5EF4-FFF2-40B4-BE49-F238E27FC236}">
                <a16:creationId xmlns:a16="http://schemas.microsoft.com/office/drawing/2014/main" id="{8D7DD11A-D874-4CC2-9487-57451A1F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4593"/>
            <a:ext cx="3857625" cy="2144830"/>
          </a:xfrm>
          <a:prstGeom prst="rect">
            <a:avLst/>
          </a:prstGeom>
        </p:spPr>
      </p:pic>
      <p:pic>
        <p:nvPicPr>
          <p:cNvPr id="8" name="Picture 7" descr="A blue and white shirt and red tie&#10;&#10;Description automatically generated">
            <a:extLst>
              <a:ext uri="{FF2B5EF4-FFF2-40B4-BE49-F238E27FC236}">
                <a16:creationId xmlns:a16="http://schemas.microsoft.com/office/drawing/2014/main" id="{42EA37B2-57D0-47C4-BCF3-EB1B2FFF47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2464593"/>
            <a:ext cx="3857625" cy="214483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3525BE2-4739-4B99-8BA3-397EEF93CE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2464593"/>
            <a:ext cx="3857625" cy="21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1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EC1F-E50B-497B-91B3-50BFA1F3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CEB6F-B670-4500-9B0B-4FFC2B3B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0"/>
            <a:ext cx="3857625" cy="6858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2A2E5-7C62-4F3D-B8E5-BC81A92C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4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54682-C2A0-4065-A185-3AEA7099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64BCE-23D5-40EE-8661-232775FD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546" y="4552335"/>
            <a:ext cx="6752908" cy="1091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https://github.com/16110274/PAMFootballUAS</a:t>
            </a:r>
          </a:p>
        </p:txBody>
      </p:sp>
    </p:spTree>
    <p:extLst>
      <p:ext uri="{BB962C8B-B14F-4D97-AF65-F5344CB8AC3E}">
        <p14:creationId xmlns:p14="http://schemas.microsoft.com/office/powerpoint/2010/main" val="35668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Aplikasi Footballsque</vt:lpstr>
      <vt:lpstr>API yang digunakan</vt:lpstr>
      <vt:lpstr>Fitur Aplikasi</vt:lpstr>
      <vt:lpstr>Fitur Aplikasi</vt:lpstr>
      <vt:lpstr>Fitur Aplikasi</vt:lpstr>
      <vt:lpstr>PowerPoint Presentation</vt:lpstr>
      <vt:lpstr>Fitur Aplikasi</vt:lpstr>
      <vt:lpstr>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Footballsque</dc:title>
  <dc:creator>Gilang Adhitya</dc:creator>
  <cp:lastModifiedBy>Gilang Adhitya</cp:lastModifiedBy>
  <cp:revision>1</cp:revision>
  <dcterms:created xsi:type="dcterms:W3CDTF">2019-01-07T22:24:46Z</dcterms:created>
  <dcterms:modified xsi:type="dcterms:W3CDTF">2019-01-07T22:24:49Z</dcterms:modified>
</cp:coreProperties>
</file>